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6"/>
  </p:notesMasterIdLst>
  <p:sldIdLst>
    <p:sldId id="256" r:id="rId3"/>
    <p:sldId id="260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C53D65-05EA-4BAC-8193-048267592585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AAA84D-D5A8-405D-9422-6CE38368A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352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AAA84D-D5A8-405D-9422-6CE38368A4C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354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550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724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394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017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50194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0195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0196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0197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0198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A2CB163-AEBF-4EA0-91ED-2518D338A0A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997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8DC9F-DAA4-4D60-9A73-6D1158EA2D3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092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E50B71-F983-4663-B5AF-5E0D3A7DBDE1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128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B855C8-67D7-4950-9494-18093BDF0CB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5459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F3BC7-AC54-446B-99D5-C5B44201A56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0174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0EBBC1-1674-4399-AA47-6542CB19457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1544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515495-FCD6-4C84-B7F7-FAE63B29F0A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683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14AA6-93C5-402D-A108-42418723F58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018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9532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CF8C6-9AEF-4811-AD59-12EA0277E0D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9141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482176-2704-46B2-9E93-E0EAA6F32E5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0410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F9894-53EE-4F7B-8F6C-F7EC8F5630D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4171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73075"/>
            <a:ext cx="8153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3400" y="6248400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385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2019916-14DB-4938-A0C0-1D10A6B1536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603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67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451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79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419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281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357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108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1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4915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4917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9171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2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3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11FAC46-F008-456D-81CA-E8AA762FAB8B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3296359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00B050"/>
                </a:solidFill>
              </a:rPr>
              <a:t>Me </a:t>
            </a:r>
            <a:r>
              <a:rPr lang="en-US" dirty="0" err="1" smtClean="0">
                <a:solidFill>
                  <a:srgbClr val="00B050"/>
                </a:solidFill>
              </a:rPr>
              <a:t>llamo</a:t>
            </a:r>
            <a:r>
              <a:rPr lang="en-US" dirty="0" smtClean="0">
                <a:solidFill>
                  <a:srgbClr val="00B050"/>
                </a:solidFill>
              </a:rPr>
              <a:t> ____________ </a:t>
            </a:r>
            <a:r>
              <a:rPr lang="en-US" dirty="0" err="1" smtClean="0">
                <a:solidFill>
                  <a:srgbClr val="00B050"/>
                </a:solidFill>
              </a:rPr>
              <a:t>Clase</a:t>
            </a:r>
            <a:r>
              <a:rPr lang="en-US" dirty="0" smtClean="0">
                <a:solidFill>
                  <a:srgbClr val="00B050"/>
                </a:solidFill>
              </a:rPr>
              <a:t> 702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</a:t>
            </a:r>
            <a:r>
              <a:rPr lang="en-US" dirty="0" err="1" smtClean="0">
                <a:solidFill>
                  <a:srgbClr val="00B050"/>
                </a:solidFill>
              </a:rPr>
              <a:t>fecha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es</a:t>
            </a:r>
            <a:r>
              <a:rPr lang="en-US" dirty="0" smtClean="0">
                <a:solidFill>
                  <a:srgbClr val="00B050"/>
                </a:solidFill>
              </a:rPr>
              <a:t> el 10 de </a:t>
            </a:r>
            <a:r>
              <a:rPr lang="en-US" dirty="0" err="1" smtClean="0">
                <a:solidFill>
                  <a:srgbClr val="00B050"/>
                </a:solidFill>
              </a:rPr>
              <a:t>enero</a:t>
            </a:r>
            <a:r>
              <a:rPr lang="en-US" dirty="0" smtClean="0">
                <a:solidFill>
                  <a:srgbClr val="00B050"/>
                </a:solidFill>
              </a:rPr>
              <a:t> del 2014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48639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40: </a:t>
            </a:r>
            <a:r>
              <a:rPr lang="es-ES_tradnl" dirty="0" smtClean="0"/>
              <a:t>¿Cómo terminamos el repaso para la prueba de hoy?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Los profesores _______ y los alumnos prestan atención.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Rosa y Miguel _________ uniforme a la escuela.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El uniforme de Rosa es _________ blanca y _________ azul.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El uniforme de Miguel es _______ blanca y _________ negro. 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Un cuaderno, una carpeta y un </a:t>
            </a:r>
            <a:r>
              <a:rPr lang="es-ES_tradnl" dirty="0" err="1" smtClean="0"/>
              <a:t>lapiz</a:t>
            </a:r>
            <a:r>
              <a:rPr lang="es-ES_tradnl" dirty="0" smtClean="0"/>
              <a:t> son _________________.</a:t>
            </a:r>
          </a:p>
        </p:txBody>
      </p:sp>
    </p:spTree>
    <p:extLst>
      <p:ext uri="{BB962C8B-B14F-4D97-AF65-F5344CB8AC3E}">
        <p14:creationId xmlns:p14="http://schemas.microsoft.com/office/powerpoint/2010/main" val="39809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39825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438400"/>
            <a:ext cx="8229600" cy="4530725"/>
          </a:xfrm>
        </p:spPr>
        <p:txBody>
          <a:bodyPr/>
          <a:lstStyle/>
          <a:p>
            <a:r>
              <a:rPr lang="en-US" dirty="0" err="1" smtClean="0">
                <a:solidFill>
                  <a:srgbClr val="002060"/>
                </a:solidFill>
              </a:rPr>
              <a:t>Tomar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u="sng" dirty="0" smtClean="0">
                <a:solidFill>
                  <a:srgbClr val="002060"/>
                </a:solidFill>
              </a:rPr>
              <a:t>Quiz 1: </a:t>
            </a:r>
            <a:r>
              <a:rPr lang="en-US" u="sng" dirty="0" err="1" smtClean="0">
                <a:solidFill>
                  <a:srgbClr val="002060"/>
                </a:solidFill>
              </a:rPr>
              <a:t>Capitulo</a:t>
            </a:r>
            <a:r>
              <a:rPr lang="en-US" u="sng" dirty="0" smtClean="0">
                <a:solidFill>
                  <a:srgbClr val="002060"/>
                </a:solidFill>
              </a:rPr>
              <a:t> 2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91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7724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40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3886200"/>
          </a:xfrm>
        </p:spPr>
        <p:txBody>
          <a:bodyPr/>
          <a:lstStyle/>
          <a:p>
            <a:r>
              <a:rPr lang="en-US" sz="28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Get </a:t>
            </a:r>
            <a:r>
              <a:rPr lang="en-US" sz="2800" u="sng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EXAMEN: CAPITULO 2 </a:t>
            </a:r>
            <a:r>
              <a:rPr lang="en-US" sz="28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SIGNED!!!</a:t>
            </a:r>
          </a:p>
          <a:p>
            <a:r>
              <a:rPr lang="en-US" sz="28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following countries: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Peru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Bolivia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Chile</a:t>
            </a:r>
          </a:p>
          <a:p>
            <a:r>
              <a:rPr lang="en-US" sz="28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Look up and in English: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Write the </a:t>
            </a:r>
            <a:r>
              <a:rPr lang="en-US" sz="2400" dirty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significance of the colors of the flag.</a:t>
            </a:r>
          </a:p>
          <a:p>
            <a:pPr lvl="1"/>
            <a:r>
              <a:rPr lang="en-US" sz="2400" dirty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Describe the symbol, seal or emblem on the flag</a:t>
            </a:r>
            <a:r>
              <a:rPr lang="en-US" sz="24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5488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liff">
  <a:themeElements>
    <a:clrScheme name="pixel espan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002060"/>
      </a:accent1>
      <a:accent2>
        <a:srgbClr val="FF0000"/>
      </a:accent2>
      <a:accent3>
        <a:srgbClr val="FFC000"/>
      </a:accent3>
      <a:accent4>
        <a:srgbClr val="000000"/>
      </a:accent4>
      <a:accent5>
        <a:srgbClr val="FF3300"/>
      </a:accent5>
      <a:accent6>
        <a:srgbClr val="0000FF"/>
      </a:accent6>
      <a:hlink>
        <a:srgbClr val="002060"/>
      </a:hlink>
      <a:folHlink>
        <a:srgbClr val="FFC000"/>
      </a:folHlink>
    </a:clrScheme>
    <a:fontScheme name="Cliff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liff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126</Words>
  <Application>Microsoft Office PowerPoint</Application>
  <PresentationFormat>On-screen Show (4:3)</PresentationFormat>
  <Paragraphs>20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Cliff</vt:lpstr>
      <vt:lpstr>Me llamo ____________ Clase 702 La fecha es el 10 de enero del 2014</vt:lpstr>
      <vt:lpstr>Ejercicios</vt:lpstr>
      <vt:lpstr>Tarea # 40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701 La fecha es el 10 de enero del 2014</dc:title>
  <dc:creator>Helen Zumaeta</dc:creator>
  <cp:lastModifiedBy>Helen Zumaeta</cp:lastModifiedBy>
  <cp:revision>9</cp:revision>
  <dcterms:created xsi:type="dcterms:W3CDTF">2014-01-09T19:06:03Z</dcterms:created>
  <dcterms:modified xsi:type="dcterms:W3CDTF">2014-01-10T20:54:40Z</dcterms:modified>
</cp:coreProperties>
</file>